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2" r:id="rId3"/>
    <p:sldId id="258" r:id="rId4"/>
    <p:sldId id="259" r:id="rId5"/>
    <p:sldId id="260" r:id="rId6"/>
    <p:sldId id="256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7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5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483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7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7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080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3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03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1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3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10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3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142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2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8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862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575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309A6D-C09C-4548-B29A-6CF363A7E532}" type="datetimeFigureOut">
              <a:rPr lang="fr-FR" smtClean="0"/>
              <a:t>21/04/2018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4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13215" t="2447" r="11723" b="2109"/>
          <a:stretch/>
        </p:blipFill>
        <p:spPr bwMode="auto">
          <a:xfrm>
            <a:off x="539552" y="548680"/>
            <a:ext cx="806489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910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Mr. FOX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/>
              <a:t>Travail de français (projet d’écriture) et de mathématiques (symétrie axiale).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56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41277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Il s’agit d’un travail de groupe.</a:t>
            </a:r>
          </a:p>
          <a:p>
            <a:endParaRPr lang="fr-FR" sz="2000" b="1" dirty="0"/>
          </a:p>
          <a:p>
            <a:r>
              <a:rPr lang="fr-FR" sz="2000" b="1" dirty="0"/>
              <a:t>Chaque groupe va devoir réaliser une scène qui aurait été coupée au montage. Cette scène sera composée de 4 ou 5 plans (un plan par élève).</a:t>
            </a:r>
          </a:p>
          <a:p>
            <a:endParaRPr lang="fr-FR" sz="2000" b="1" dirty="0"/>
          </a:p>
          <a:p>
            <a:r>
              <a:rPr lang="fr-FR" sz="2000" b="1" dirty="0"/>
              <a:t>Il s’agit d’écrire la scène (français) et de dessiner les plans qui la composent (mathématiques).</a:t>
            </a:r>
          </a:p>
        </p:txBody>
      </p:sp>
    </p:spTree>
    <p:extLst>
      <p:ext uri="{BB962C8B-B14F-4D97-AF65-F5344CB8AC3E}">
        <p14:creationId xmlns:p14="http://schemas.microsoft.com/office/powerpoint/2010/main" val="33717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2420888"/>
            <a:ext cx="777686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Lire le découpage séquentiel du film (photocopie)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Choisir le temps de l’action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Choisir le lieu de l’action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Choisir les personnages présents dans la scène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/>
              <a:t>Vous raconterez la scène en trois (ou quatre) étapes (qui correspondent chacune à un plan)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fr-FR" sz="105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dirty="0"/>
              <a:t>Vous pourrez si vous avez le temps inventer le dialogue qui correspond à la scène (partie scenario)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français</a:t>
            </a:r>
          </a:p>
        </p:txBody>
      </p:sp>
    </p:spTree>
    <p:extLst>
      <p:ext uri="{BB962C8B-B14F-4D97-AF65-F5344CB8AC3E}">
        <p14:creationId xmlns:p14="http://schemas.microsoft.com/office/powerpoint/2010/main" val="180059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2492896"/>
            <a:ext cx="77768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/>
              <a:t>Les plans que vous allez créer devront contenir </a:t>
            </a:r>
            <a:r>
              <a:rPr lang="fr-FR" sz="2000" b="1" dirty="0"/>
              <a:t>au minimum </a:t>
            </a:r>
            <a:r>
              <a:rPr lang="fr-FR" sz="2000" dirty="0"/>
              <a:t>les éléments géométriques suivants et leurs symétriques respectifs </a:t>
            </a:r>
          </a:p>
          <a:p>
            <a:pPr lvl="0"/>
            <a:endParaRPr lang="fr-FR" sz="2000" dirty="0"/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dirty="0"/>
              <a:t>4 segments de droites ;</a:t>
            </a: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dirty="0"/>
              <a:t>2 cercles ;</a:t>
            </a: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dirty="0"/>
              <a:t>1 triangle  ;</a:t>
            </a: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2000" dirty="0"/>
              <a:t>1 quadrilatère ;</a:t>
            </a:r>
            <a:endParaRPr lang="fr-FR" altLang="ko-KR" sz="2000" dirty="0"/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ko-KR" sz="2000" dirty="0"/>
              <a:t>8 points indépendants des éléments précédents.</a:t>
            </a:r>
          </a:p>
          <a:p>
            <a:pPr lvl="0"/>
            <a:endParaRPr lang="fr-FR" sz="2000" dirty="0"/>
          </a:p>
          <a:p>
            <a:pPr lvl="0"/>
            <a:endParaRPr lang="fr-FR" sz="2000" dirty="0"/>
          </a:p>
          <a:p>
            <a:pPr lvl="0"/>
            <a:endParaRPr lang="fr-FR" sz="2000" dirty="0"/>
          </a:p>
          <a:p>
            <a:pPr lvl="0"/>
            <a:endParaRPr lang="fr-FR" sz="2000" dirty="0"/>
          </a:p>
          <a:p>
            <a:pPr lvl="0"/>
            <a:endParaRPr lang="fr-FR" sz="2000" dirty="0"/>
          </a:p>
          <a:p>
            <a:pPr lvl="0"/>
            <a:endParaRPr lang="fr-FR" sz="2000" dirty="0"/>
          </a:p>
          <a:p>
            <a:pPr lvl="0"/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798734" cy="1303867"/>
          </a:xfrm>
        </p:spPr>
        <p:txBody>
          <a:bodyPr/>
          <a:lstStyle/>
          <a:p>
            <a:r>
              <a:rPr lang="fr-FR" dirty="0"/>
              <a:t>En mathématiques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1484784"/>
            <a:ext cx="60486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/>
              <a:t>Les 3 (ou 4) plans que vous allez réaliser font partie d’une même scène que vous allez écrire : il est important de coordonner votre travail de géométrie avec le travail d’écriture. </a:t>
            </a:r>
          </a:p>
          <a:p>
            <a:pPr algn="ctr">
              <a:lnSpc>
                <a:spcPct val="150000"/>
              </a:lnSpc>
            </a:pPr>
            <a:endParaRPr lang="fr-FR" sz="2000" b="1" dirty="0"/>
          </a:p>
          <a:p>
            <a:pPr algn="ctr">
              <a:lnSpc>
                <a:spcPct val="150000"/>
              </a:lnSpc>
            </a:pPr>
            <a:r>
              <a:rPr lang="fr-FR" sz="2000" b="1" dirty="0"/>
              <a:t>Il est également important de coordonner le travail de groupe.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85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1556792"/>
            <a:ext cx="18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Liste des groupes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03648" y="692696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Groupes de travail</a:t>
            </a:r>
          </a:p>
        </p:txBody>
      </p:sp>
    </p:spTree>
    <p:extLst>
      <p:ext uri="{BB962C8B-B14F-4D97-AF65-F5344CB8AC3E}">
        <p14:creationId xmlns:p14="http://schemas.microsoft.com/office/powerpoint/2010/main" val="4164439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178</Words>
  <Application>Microsoft Office PowerPoint</Application>
  <PresentationFormat>Affichage à l'écran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바탕</vt:lpstr>
      <vt:lpstr>Arial</vt:lpstr>
      <vt:lpstr>Garamond</vt:lpstr>
      <vt:lpstr>Wingdings</vt:lpstr>
      <vt:lpstr>Organique</vt:lpstr>
      <vt:lpstr>Présentation PowerPoint</vt:lpstr>
      <vt:lpstr>Projet Mr. FOX</vt:lpstr>
      <vt:lpstr>Présentation PowerPoint</vt:lpstr>
      <vt:lpstr>En français</vt:lpstr>
      <vt:lpstr>En mathématiques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Mr. FOX</dc:title>
  <dc:creator>Jean-Yves LABOUCHE</dc:creator>
  <cp:lastModifiedBy>Jean-Yves LABOUCHE</cp:lastModifiedBy>
  <cp:revision>10</cp:revision>
  <dcterms:created xsi:type="dcterms:W3CDTF">2016-03-10T22:31:48Z</dcterms:created>
  <dcterms:modified xsi:type="dcterms:W3CDTF">2018-04-21T12:21:13Z</dcterms:modified>
</cp:coreProperties>
</file>